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11/4/2019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00959983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Single Stack Friendly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7EE5A9A0-AB17-454B-9ED5-D4CFC7D3BB9D}"/>
              </a:ext>
            </a:extLst>
          </p:cNvPr>
          <p:cNvPicPr>
            <a:picLocks noChangeAspect="1"/>
          </p:cNvPicPr>
          <p:nvPr/>
        </p:nvPicPr>
        <p:blipFill rotWithShape="1">
          <a:blip r:embed="rId5"/>
          <a:srcRect t="-1563" r="1489" b="-1"/>
          <a:stretch/>
        </p:blipFill>
        <p:spPr>
          <a:xfrm>
            <a:off x="180474" y="3296454"/>
            <a:ext cx="7025777" cy="39026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Single Stack Friendly</a:t>
            </a:r>
          </a:p>
          <a:p>
            <a:pPr algn="ctr"/>
            <a:r>
              <a:rPr lang="en-US" b="1" dirty="0"/>
              <a:t>Written Stage Briefing</a:t>
            </a:r>
          </a:p>
          <a:p>
            <a:r>
              <a:rPr lang="en-US" dirty="0"/>
              <a:t>Single Stack Friendly is a 32 round, 160 point, Comstock field course. There are fourteen USPSA targets, two Colt poppers, and two mini poppers. The best two hits on paper will score, and steel must fall to score. The start signal is audible.</a:t>
            </a:r>
          </a:p>
          <a:p>
            <a:endParaRPr lang="en-US" dirty="0"/>
          </a:p>
          <a:p>
            <a:r>
              <a:rPr lang="en-US" dirty="0"/>
              <a:t>The swinger is activated by either Colt popper. Check the activator setup prior to activating during walkthrough and reset it the same way </a:t>
            </a:r>
            <a:r>
              <a:rPr lang="en-US"/>
              <a:t>each time.</a:t>
            </a:r>
            <a:endParaRPr lang="en-US" dirty="0"/>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Loaded carbine is held with both hands, shouldered, safety on, pointed at orange cone.</a:t>
            </a:r>
          </a:p>
          <a:p>
            <a:endParaRPr lang="en-US" dirty="0"/>
          </a:p>
          <a:p>
            <a:r>
              <a:rPr lang="en-US" dirty="0"/>
              <a:t>On start signal, engage targets from within the fault lines.</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1462</TotalTime>
  <Words>220</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2019-11-04T21:17:32Z</dcterms:modified>
  <cp:category>Shooting</cp:category>
</cp:coreProperties>
</file>

<file path=docProps/thumbnail.jpeg>
</file>